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2" r:id="rId3"/>
    <p:sldId id="263" r:id="rId4"/>
    <p:sldId id="258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70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-1" y="0"/>
            <a:ext cx="4356849" cy="6858000"/>
          </a:xfrm>
          <a:prstGeom prst="rect">
            <a:avLst/>
          </a:prstGeom>
          <a:effectLst/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324074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1484784"/>
            <a:ext cx="6858000" cy="3888432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Предметно-пространственная развивающая среда </a:t>
            </a:r>
            <a:br>
              <a:rPr lang="ru-RU" sz="5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ДОУ</a:t>
            </a:r>
            <a:br>
              <a:rPr lang="ru-RU" sz="5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соответствии </a:t>
            </a:r>
            <a:br>
              <a:rPr lang="ru-RU" sz="5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ФГОС.</a:t>
            </a:r>
            <a:endParaRPr lang="ru-RU" sz="5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290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Направление «Познавательное»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(использование цифровой лаборатории «НАУРАША»).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Среда\DSC_0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88840"/>
            <a:ext cx="5878935" cy="391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85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332656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Научно-исследовательская и экспериментальная деятельность.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Среда\DSC_0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439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Введение 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регионального компонента.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E:\Среда\DSC_0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44824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010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Направление «Речевое развитие»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(создание книжных уголков).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E:\Среда\DSC_00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1587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Уголки подготовки к школе.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E:\Среда\DSC_0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604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Направление «Художественно-эстетическое развитие»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E:\Среда\DSC_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28800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4484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60648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Конструктивно-модельная 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деятельность.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E:\Среда\DSC_00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8575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Использование робототехники.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E:\Среда\DSC_00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84784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2667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Музыкальный зал.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Елена Александровна\Desktop\2017-2018\Фото\юбилей\DSC_79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84784"/>
            <a:ext cx="6569665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145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886700" cy="1325563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Направление «Физическое развитие».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E:\Среда\DSC_00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68760"/>
            <a:ext cx="4870823" cy="324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E:\Среда\DSC_004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29000"/>
            <a:ext cx="4858508" cy="323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4896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5884"/>
            <a:ext cx="78867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Вас приветствует детский сад «ПОЛЯНКА»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340768"/>
            <a:ext cx="4289863" cy="5340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8325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Уголки по физическому развитию в группах.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E:\Среда\DSC_00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8800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695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60648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Использование интерактивных 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технологий по всем направлениям.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E:\Среда\DSC_00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01108"/>
            <a:ext cx="388843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E:\Среда\DSC_002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432022" y="3089106"/>
            <a:ext cx="3912873" cy="260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5289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268760"/>
            <a:ext cx="7958708" cy="591631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marL="0" indent="0" algn="ctr">
              <a:buNone/>
            </a:pP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3714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908720"/>
            <a:ext cx="7039694" cy="4620170"/>
          </a:xfrm>
        </p:spPr>
        <p:txBody>
          <a:bodyPr>
            <a:normAutofit/>
          </a:bodyPr>
          <a:lstStyle/>
          <a:p>
            <a:pPr lvl="0" indent="171450" algn="just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Дети проводят в детском саду большую часть времени. Поэтому окружающая среда должна отвечать их интересам, развивать, давать возможность свободно играть и общаться со сверстниками, развивать индивидуальность каждого ребенка. </a:t>
            </a:r>
          </a:p>
          <a:p>
            <a:pPr lvl="0" indent="171450" algn="just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(согласно ФГОС) — это определенное пространство, организованно оформленное и предметно-насыщенное, приспособленное для удовлетворения потребностей ребенка в познании, общении, физическом и духовном развитии в целом.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4135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32656"/>
            <a:ext cx="6391622" cy="12636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соответствии с ФГОС развивающая среда должна быть: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1700808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содержательно-насыщенной;</a:t>
            </a:r>
          </a:p>
          <a:p>
            <a:pPr>
              <a:spcBef>
                <a:spcPts val="0"/>
              </a:spcBef>
            </a:pP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трансформируемой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spcBef>
                <a:spcPts val="0"/>
              </a:spcBef>
            </a:pP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вариативной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spcBef>
                <a:spcPts val="0"/>
              </a:spcBef>
            </a:pP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полифункциональной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spcBef>
                <a:spcPts val="0"/>
              </a:spcBef>
            </a:pP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доступной;</a:t>
            </a:r>
          </a:p>
          <a:p>
            <a:pPr>
              <a:spcBef>
                <a:spcPts val="0"/>
              </a:spcBef>
            </a:pP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безопасной.</a:t>
            </a:r>
          </a:p>
        </p:txBody>
      </p:sp>
    </p:spTree>
    <p:extLst>
      <p:ext uri="{BB962C8B-B14F-4D97-AF65-F5344CB8AC3E}">
        <p14:creationId xmlns:p14="http://schemas.microsoft.com/office/powerpoint/2010/main" xmlns="" val="387519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3768" y="692696"/>
            <a:ext cx="6031582" cy="51242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Учитывая требования ФГОС развивающая предметно – пространственная среда делится на пять образовательных областей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 – коммуникативная;</a:t>
            </a:r>
          </a:p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Познавательная;</a:t>
            </a:r>
          </a:p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Речевая;</a:t>
            </a:r>
          </a:p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Художественно – эстетическая;</a:t>
            </a:r>
          </a:p>
          <a:p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Физическая.</a:t>
            </a:r>
          </a:p>
          <a:p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270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476672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Направление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«Социально-коммуникативное развитие».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916832"/>
            <a:ext cx="7886700" cy="4351338"/>
          </a:xfrm>
        </p:spPr>
        <p:txBody>
          <a:bodyPr>
            <a:normAutofit/>
          </a:bodyPr>
          <a:lstStyle/>
          <a:p>
            <a:pPr indent="171450" algn="just">
              <a:spcBef>
                <a:spcPts val="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— основной вид деятельности наших малышей. Яркий, насыщенный игровой центр создает условия для творческой деятельности детей, развивает фантазию, формирует игровые навыки и умения, воспитывает дружеское взаимоотношение между детьми.</a:t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свободном доступе для детей находятся атрибуты для зарождающихся в этом возрасте сюжетно-ролевых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игр…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621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1801" y="-603448"/>
            <a:ext cx="7886700" cy="1973635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Сюжетно-ролевая игра                          </a:t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«МАГАЗИН».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92696"/>
            <a:ext cx="3533378" cy="530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Елена Александровна\Desktop\УВР2016-2017 уч. год\Фото\Сюжетно-ролевая игра\Уголки сюжетно-ролевых игр\_DSC022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12776"/>
            <a:ext cx="3260932" cy="489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555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Сюжетно-ролевая игра 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«ПОЧТА».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Елена Александровна\Desktop\УВР2016-2017 уч. год\Фото\Сюжетно-ролевая игра\Уголки сюжетно-ролевых игр\_DSC02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495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042" y="260648"/>
            <a:ext cx="78867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Сюжетно-ролевая игра 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«Семья».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Елена Александровна\Desktop\УВР2016-2017 уч. год\Фото\Сюжетно-ролевая игра\Уголки сюжетно-ролевых игр\_DSC02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56792"/>
            <a:ext cx="652700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7017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08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623</Template>
  <TotalTime>150</TotalTime>
  <Words>221</Words>
  <Application>Microsoft Office PowerPoint</Application>
  <PresentationFormat>Экран (4:3)</PresentationFormat>
  <Paragraphs>43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708</vt:lpstr>
      <vt:lpstr>Предметно-пространственная развивающая среда  в ДОУ  в соответствии  с ФГОС.</vt:lpstr>
      <vt:lpstr>Вас приветствует детский сад «ПОЛЯНКА»</vt:lpstr>
      <vt:lpstr>Слайд 3</vt:lpstr>
      <vt:lpstr>В соответствии с ФГОС развивающая среда должна быть:</vt:lpstr>
      <vt:lpstr>Слайд 5</vt:lpstr>
      <vt:lpstr>Направление «Социально-коммуникативное развитие». </vt:lpstr>
      <vt:lpstr>            Сюжетно-ролевая игра                                                    «МАГАЗИН».</vt:lpstr>
      <vt:lpstr>Сюжетно-ролевая игра  «ПОЧТА».</vt:lpstr>
      <vt:lpstr>Сюжетно-ролевая игра  «Семья».</vt:lpstr>
      <vt:lpstr>    Направление «Познавательное» (использование цифровой лаборатории «НАУРАША»).</vt:lpstr>
      <vt:lpstr>Научно-исследовательская и экспериментальная деятельность.</vt:lpstr>
      <vt:lpstr>Введение  регионального компонента.</vt:lpstr>
      <vt:lpstr>Направление «Речевое развитие» (создание книжных уголков).</vt:lpstr>
      <vt:lpstr>Уголки подготовки к школе.</vt:lpstr>
      <vt:lpstr>Направление «Художественно-эстетическое развитие»</vt:lpstr>
      <vt:lpstr>Конструктивно-модельная  деятельность.</vt:lpstr>
      <vt:lpstr>Использование робототехники.</vt:lpstr>
      <vt:lpstr>Музыкальный зал.</vt:lpstr>
      <vt:lpstr>Направление «Физическое развитие».</vt:lpstr>
      <vt:lpstr>Уголки по физическому развитию в группах.</vt:lpstr>
      <vt:lpstr>Использование интерактивных  технологий по всем направлениям.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Предметно-пространственная развивающая среда  в группе в соответствии с ФГОС.</dc:title>
  <dc:creator>Elena</dc:creator>
  <cp:lastModifiedBy>Olga</cp:lastModifiedBy>
  <cp:revision>14</cp:revision>
  <dcterms:created xsi:type="dcterms:W3CDTF">2019-10-15T18:50:05Z</dcterms:created>
  <dcterms:modified xsi:type="dcterms:W3CDTF">2019-10-17T18:33:20Z</dcterms:modified>
</cp:coreProperties>
</file>