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84784"/>
            <a:ext cx="6858000" cy="3888432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развивающая среда </a:t>
            </a:r>
            <a:b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ДОУ</a:t>
            </a:r>
            <a:b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соответствии </a:t>
            </a:r>
            <a:b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ФГОС.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9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Направление «Познавательное»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(использование цифровой лаборатории «НАУРАША»).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Среда\DSC_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5878935" cy="391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8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Научно-исследовательская и экспериментальная деятельность.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Среда\DSC_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43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регионального компонента.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Среда\DSC_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1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«Речевое развитие»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(создание книжных уголков).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E:\Среда\DSC_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58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Уголки подготовки к школе.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Среда\DSC_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60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«Художественно-эстетическое развитие»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Среда\DSC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48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Конструктивно-модельная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Среда\DSC_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57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робототехники.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Среда\DSC_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66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Музыкальный зал.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Елена Александровна\Desktop\2017-2018\Фото\юбилей\DSC_7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6569665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4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86700" cy="1325563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«Физическое развитие».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E:\Среда\DSC_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4870823" cy="32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Среда\DSC_00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858508" cy="32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896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5884"/>
            <a:ext cx="78867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 приветствует детский сад «ПОЛЯНКА»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4289863" cy="534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32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Уголки по физическому развитию в группах.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E:\Среда\DSC_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интерактивных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технологий по всем направлениям.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E:\Среда\DSC_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01108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E:\Среда\DSC_00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2022" y="3089106"/>
            <a:ext cx="3912873" cy="260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28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7958708" cy="591631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71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908720"/>
            <a:ext cx="7039694" cy="4620170"/>
          </a:xfrm>
        </p:spPr>
        <p:txBody>
          <a:bodyPr>
            <a:normAutofit/>
          </a:bodyPr>
          <a:lstStyle/>
          <a:p>
            <a:pPr lvl="0" indent="171450"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проводят в детском саду большую часть времени. Поэтому окружающая среда должна отвечать их интересам, развивать, давать возможность свободно играть и общаться со сверстниками, развивать индивидуальность каждого ребенка. </a:t>
            </a:r>
          </a:p>
          <a:p>
            <a:pPr lvl="0" indent="171450"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(согласно ФГОС) — это определенное пространство, организованно оформленное и предметно-насыщенное, приспособленное для удовлетворения потребностей ребенка в познании, общении, физическом и духовном развитии в целом.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13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391622" cy="12636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соответствии с ФГОС развивающая среда должна быть: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700808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содержательно-насыщенной;</a:t>
            </a:r>
          </a:p>
          <a:p>
            <a:pPr>
              <a:spcBef>
                <a:spcPts val="0"/>
              </a:spcBef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трансформируемой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вариативной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полифункциональной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доступной;</a:t>
            </a:r>
          </a:p>
          <a:p>
            <a:pPr>
              <a:spcBef>
                <a:spcPts val="0"/>
              </a:spcBef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38751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692696"/>
            <a:ext cx="6031582" cy="5124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Учитывая требования ФГОС развивающая предметно – пространственная среда делится на пять образовательных областей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 – коммуникативная;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Познавательная;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Речевая;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эстетическая;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Физическая.</a:t>
            </a: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7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47667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развитие».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16832"/>
            <a:ext cx="7886700" cy="4351338"/>
          </a:xfrm>
        </p:spPr>
        <p:txBody>
          <a:bodyPr>
            <a:normAutofit/>
          </a:bodyPr>
          <a:lstStyle/>
          <a:p>
            <a:pPr indent="171450" algn="just">
              <a:spcBef>
                <a:spcPts val="0"/>
              </a:spcBef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— основной вид деятельности наших малышей. Яркий, насыщенный игровой центр создает условия для творческой деятельности детей, развивает фантазию, формирует игровые навыки и умения, воспитывает дружеское взаимоотношение между детьми.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свободном доступе для детей находятся атрибуты для зарождающихся в этом возрасте сюжетно-ролевых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игр…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2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801" y="-603448"/>
            <a:ext cx="7886700" cy="197363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Сюжетно-ролевая игра                         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«МАГАЗИН».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92696"/>
            <a:ext cx="3533378" cy="530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Елена Александровна\Desktop\УВР2016-2017 уч. год\Фото\Сюжетно-ролевая игра\Уголки сюжетно-ролевых игр\_DSC02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260932" cy="489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5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«ПОЧТА».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 Александровна\Desktop\УВР2016-2017 уч. год\Фото\Сюжетно-ролевая игра\Уголки сюжетно-ролевых игр\_DSC0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9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042" y="260648"/>
            <a:ext cx="78867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Сюжетно-ролевая игра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«Семья».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Елена Александровна\Desktop\УВР2016-2017 уч. год\Фото\Сюжетно-ролевая игра\Уголки сюжетно-ролевых игр\_DSC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1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0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623</Template>
  <TotalTime>150</TotalTime>
  <Words>221</Words>
  <Application>Microsoft Office PowerPoint</Application>
  <PresentationFormat>Экран (4:3)</PresentationFormat>
  <Paragraphs>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708</vt:lpstr>
      <vt:lpstr>Предметно-пространственная развивающая среда  в ДОУ  в соответствии  с ФГОС.</vt:lpstr>
      <vt:lpstr>Вас приветствует детский сад «ПОЛЯНКА»</vt:lpstr>
      <vt:lpstr>Слайд 3</vt:lpstr>
      <vt:lpstr>В соответствии с ФГОС развивающая среда должна быть:</vt:lpstr>
      <vt:lpstr>Слайд 5</vt:lpstr>
      <vt:lpstr>Направление «Социально-коммуникативное развитие». </vt:lpstr>
      <vt:lpstr>            Сюжетно-ролевая игра                                                    «МАГАЗИН».</vt:lpstr>
      <vt:lpstr>Сюжетно-ролевая игра  «ПОЧТА».</vt:lpstr>
      <vt:lpstr>Сюжетно-ролевая игра  «Семья».</vt:lpstr>
      <vt:lpstr>    Направление «Познавательное» (использование цифровой лаборатории «НАУРАША»).</vt:lpstr>
      <vt:lpstr>Научно-исследовательская и экспериментальная деятельность.</vt:lpstr>
      <vt:lpstr>Введение  регионального компонента.</vt:lpstr>
      <vt:lpstr>Направление «Речевое развитие» (создание книжных уголков).</vt:lpstr>
      <vt:lpstr>Уголки подготовки к школе.</vt:lpstr>
      <vt:lpstr>Направление «Художественно-эстетическое развитие»</vt:lpstr>
      <vt:lpstr>Конструктивно-модельная  деятельность.</vt:lpstr>
      <vt:lpstr>Использование робототехники.</vt:lpstr>
      <vt:lpstr>Музыкальный зал.</vt:lpstr>
      <vt:lpstr>Направление «Физическое развитие».</vt:lpstr>
      <vt:lpstr>Уголки по физическому развитию в группах.</vt:lpstr>
      <vt:lpstr>Использование интерактивных  технологий по всем направлениям.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Предметно-пространственная развивающая среда  в группе в соответствии с ФГОС.</dc:title>
  <dc:creator>Elena</dc:creator>
  <cp:lastModifiedBy>Olga</cp:lastModifiedBy>
  <cp:revision>14</cp:revision>
  <dcterms:created xsi:type="dcterms:W3CDTF">2019-10-15T18:50:05Z</dcterms:created>
  <dcterms:modified xsi:type="dcterms:W3CDTF">2019-10-17T18:33:20Z</dcterms:modified>
</cp:coreProperties>
</file>